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1" r:id="rId5"/>
    <p:sldId id="262" r:id="rId6"/>
    <p:sldId id="265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2A3A7F-21A7-493A-9DFC-354B9CCF4C1B}" v="4" dt="2022-04-05T17:15:13.8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73" autoAdjust="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21B01B36-7BFF-4978-BFA8-8B6AA5FE1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AF6F8AAE-C2F4-4F60-9C3F-33F61A8955F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60AFAB-B5E2-4AC5-8CEA-BC0F128385DC}" type="datetime1">
              <a:rPr lang="pl-PL" smtClean="0"/>
              <a:t>06.04.2022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B69F162F-D638-4D46-9427-BD4DBFF83C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2957AD8D-9A37-4F76-AC86-A6221006A34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776D75-278E-4C3C-BD5E-BCCDFA078A2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145395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37E2186-46CA-4409-84FA-2E31F949EF9E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4186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a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Prostokąt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Dowolny kształt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Dowolny kształt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Prostokąt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Dowolny kształt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Dowolny kształt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Dowolny kształt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Dowolny kształt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Dowolny kształt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Dowolny kształt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Dowolny kształt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Dowolny kształt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Dowolny kształt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Dowolny kształt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Dowolny kształt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Dowolny kształt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Dowolny kształt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Dowolny kształt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Dowolny kształt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Dowolny kształt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Dowolny kształt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Dowolny kształt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Dowolny kształt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Dowolny kształt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Dowolny kształt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Dowolny kształt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Dowolny kształt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Dowolny kształt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Prostokąt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Dowolny kształt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Dowolny kształt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Dowolny kształt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Dowolny kształt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Dowolny kształt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Dowolny kształt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Dowolny kształt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Dowolny kształt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Dowolny kształt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Dowolny kształt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Dowolny kształt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Prostokąt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Dowolny kształt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Dowolny kształt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Dowolny kształt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Dowolny kształt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Dowolny kształt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Dowolny kształt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Dowolny kształt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Dowolny kształt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Dowolny kształt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Dowolny kształt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Dowolny kształt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Dowolny kształt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Dowolny kształt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888FB3AE-BD6D-4D7F-886D-B6CC5A40C6A4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0B73D9-7643-4E7A-B225-00D59A07CEAF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F144C6-5D31-4F76-85C3-B94DC3A85569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F2CA33-A2DE-4289-8889-FE31E1E09D98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sp>
        <p:nvSpPr>
          <p:cNvPr id="60" name="Pole tekstow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Pole tekstow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1BACE5-D1A6-49E3-816F-D9038C2882FF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zecia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F96DB6-3B8D-4CD3-B4E4-D6D6B927C807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8F3260-68A7-46EC-8A77-20D1120A63A6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A6E3D1-78A1-4980-9574-90D3B19BB386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D5DB7E-90EA-47B0-830E-A91D4025CCB7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6FC6B6-EC53-4C36-B2FC-9ACE69598C05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81B0B2-577D-4414-A87D-49F35B1A6043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5AD829-69F3-4BFC-921D-136D15739A6E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6DC23E-1A8C-4C69-A9EE-D7F9477819B4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684689-0FB8-464C-A663-9DFB9498CFB1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5F8CFB-22C4-481F-AD78-C85DF3287D53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45CA3B-F889-445D-A2AF-53732CA469D1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B15716-2E32-4BDE-9E1D-07DDC8B2E0D0}" type="datetime1">
              <a:rPr lang="pl-PL" noProof="0" smtClean="0"/>
              <a:t>06.04.2022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a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a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Prostokąt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Dowolny kształt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Dowolny kształt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Dowolny kształt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Dowolny kształt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Dowolny kształt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Dowolny kształt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Dowolny kształt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Dowolny kształt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Dowolny kształt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Dowolny kształt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i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Dowolny kształt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Dowolny kształt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Dowolny kształt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Dowolny kształt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Prostokąt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Dowolny kształt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Dowolny kształt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Dowolny kształt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Dowolny kształt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Dowolny kształt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Dowolny kształt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Dowolny kształt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Dowolny kształt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Dowolny kształt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Dowolny kształt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a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Dowolny kształt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Dowolny kształt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Dowolny kształt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Dowolny kształt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Dowolny kształt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Dowolny kształt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Dowolny kształt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Dowolny kształt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Dowolny kształt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Prostokąt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l-PL" noProof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4A364D4-90D8-4BBA-A8AC-CE9C9AEC5B43}" type="datetime1">
              <a:rPr lang="pl-PL" noProof="0" smtClean="0"/>
              <a:t>06.04.2022</a:t>
            </a:fld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a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Prostokąt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pic>
          <p:nvPicPr>
            <p:cNvPr id="79" name="Obraz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az 4" descr="zbliżenie płytki obwodu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a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Prostokąt z rogami zaokrąglonymi po przekątnej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grpSp>
          <p:nvGrpSpPr>
            <p:cNvPr id="83" name="Grupa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Dowolny kształt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Dowolny kształt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Dowolny kształt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Dowolny kształt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Dowolny kształt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Dowolny kształt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Dowolny kształt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Dowolny kształt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Dowolny kształt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Prostokąt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Dowolny kształt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Dowolny kształt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Dowolny kształt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Dowolny kształt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Dowolny kształt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Dowolny kształt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Dowolny kształt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Dowolny kształt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Dowolny kształt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Prostokąt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 rtl="0"/>
            <a:r>
              <a:rPr lang="pl-PL" dirty="0"/>
              <a:t>NFC </a:t>
            </a:r>
            <a:r>
              <a:rPr lang="pl-PL" dirty="0" err="1"/>
              <a:t>PowerBox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l-PL" dirty="0"/>
              <a:t>Dominik Kawalec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EF2C059-7E6D-443B-B2FA-0F0455D83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pPr algn="ctr"/>
            <a:r>
              <a:rPr lang="pl-PL" dirty="0"/>
              <a:t>Podsumowanie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66EA1054-585F-4445-B48E-F3C2074E8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18" y="1953808"/>
            <a:ext cx="7202814" cy="4285674"/>
          </a:xfrm>
          <a:prstGeom prst="rect">
            <a:avLst/>
          </a:prstGeom>
          <a:noFill/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81859B9D-5FE2-4E9A-891A-6BDD419F7115}"/>
              </a:ext>
            </a:extLst>
          </p:cNvPr>
          <p:cNvSpPr txBox="1"/>
          <p:nvPr/>
        </p:nvSpPr>
        <p:spPr>
          <a:xfrm>
            <a:off x="8156448" y="2609380"/>
            <a:ext cx="35867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pl-PL" dirty="0"/>
              <a:t>3. Przekaźnik 2 uruchamia pendrive, Windows widzi go i loguje się do systemu.</a:t>
            </a:r>
          </a:p>
          <a:p>
            <a:pPr fontAlgn="base"/>
            <a:endParaRPr lang="pl-PL" dirty="0"/>
          </a:p>
        </p:txBody>
      </p:sp>
      <p:sp>
        <p:nvSpPr>
          <p:cNvPr id="3" name="Strzałka: w dół 2">
            <a:extLst>
              <a:ext uri="{FF2B5EF4-FFF2-40B4-BE49-F238E27FC236}">
                <a16:creationId xmlns:a16="http://schemas.microsoft.com/office/drawing/2014/main" id="{80E26D1E-A07A-4BA4-8DBB-BF704A6711DD}"/>
              </a:ext>
            </a:extLst>
          </p:cNvPr>
          <p:cNvSpPr/>
          <p:nvPr/>
        </p:nvSpPr>
        <p:spPr>
          <a:xfrm rot="12893324">
            <a:off x="4577237" y="3868215"/>
            <a:ext cx="629827" cy="13533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99011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EF2C059-7E6D-443B-B2FA-0F0455D83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pPr algn="ctr"/>
            <a:r>
              <a:rPr lang="pl-PL" dirty="0"/>
              <a:t>Podsumowanie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66EA1054-585F-4445-B48E-F3C2074E8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18" y="1953808"/>
            <a:ext cx="7202814" cy="4285674"/>
          </a:xfrm>
          <a:prstGeom prst="rect">
            <a:avLst/>
          </a:prstGeom>
          <a:noFill/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81859B9D-5FE2-4E9A-891A-6BDD419F7115}"/>
              </a:ext>
            </a:extLst>
          </p:cNvPr>
          <p:cNvSpPr txBox="1"/>
          <p:nvPr/>
        </p:nvSpPr>
        <p:spPr>
          <a:xfrm>
            <a:off x="8156448" y="2609380"/>
            <a:ext cx="35867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4</a:t>
            </a:r>
            <a:r>
              <a:rPr lang="pl-PL"/>
              <a:t>. </a:t>
            </a:r>
            <a:r>
              <a:rPr lang="pl-PL" sz="1800" b="0" i="0" u="none" strike="noStrike" dirty="0">
                <a:effectLst/>
              </a:rPr>
              <a:t>Po 30 sekundach od włączenia się Przekaźnika nr 2, pendrive wyłącza się samoczynnie.</a:t>
            </a:r>
            <a:endParaRPr lang="pl-PL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fontAlgn="base"/>
            <a:endParaRPr lang="pl-PL" dirty="0"/>
          </a:p>
        </p:txBody>
      </p:sp>
      <p:sp>
        <p:nvSpPr>
          <p:cNvPr id="3" name="Strzałka: w dół 2">
            <a:extLst>
              <a:ext uri="{FF2B5EF4-FFF2-40B4-BE49-F238E27FC236}">
                <a16:creationId xmlns:a16="http://schemas.microsoft.com/office/drawing/2014/main" id="{80E26D1E-A07A-4BA4-8DBB-BF704A6711DD}"/>
              </a:ext>
            </a:extLst>
          </p:cNvPr>
          <p:cNvSpPr/>
          <p:nvPr/>
        </p:nvSpPr>
        <p:spPr>
          <a:xfrm rot="12893324">
            <a:off x="4577237" y="3868215"/>
            <a:ext cx="629827" cy="13533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110739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794D1B4-1C36-48C7-A17E-A2B32C9FB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NFC </a:t>
            </a:r>
            <a:r>
              <a:rPr lang="pl-PL" dirty="0" err="1"/>
              <a:t>PowerBox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7424B39-276A-4CE0-924D-B9D457E9E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Jest to urządzenie za którego pomocą można uruchomić oraz zalogować się do komputera za pomocą smartwatch z NFC. By skorzystać wystarczy zbliżyć zegarek w odpowiednie miejsce, a komputer uruchomi się, zaloguje się i przejdzie na pulpit.</a:t>
            </a:r>
          </a:p>
        </p:txBody>
      </p:sp>
    </p:spTree>
    <p:extLst>
      <p:ext uri="{BB962C8B-B14F-4D97-AF65-F5344CB8AC3E}">
        <p14:creationId xmlns:p14="http://schemas.microsoft.com/office/powerpoint/2010/main" val="37766536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45E3F7-F27D-4CAD-94C4-AF221422A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 czego składa się projekt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EAEEFEB-9F3C-4A5B-AAAD-212FD23BC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pl-PL" strike="noStrike" dirty="0">
                <a:effectLst/>
                <a:latin typeface="Calibri" panose="020F0502020204030204" pitchFamily="34" charset="0"/>
              </a:rPr>
              <a:t>Układ zbudowany jest na bazie </a:t>
            </a:r>
            <a:r>
              <a:rPr lang="pl-PL" strike="noStrike" dirty="0" err="1">
                <a:effectLst/>
                <a:latin typeface="Calibri" panose="020F0502020204030204" pitchFamily="34" charset="0"/>
              </a:rPr>
              <a:t>Arduino</a:t>
            </a:r>
            <a:r>
              <a:rPr lang="pl-PL" strike="noStrike" dirty="0">
                <a:effectLst/>
                <a:latin typeface="Calibri" panose="020F0502020204030204" pitchFamily="34" charset="0"/>
              </a:rPr>
              <a:t> Pro Micro, do którego połączone są dwa przekaźniki oraz jeden moduł RFID (sam zasilany jest napięciem 3.3V, więc zamontowana jest przetwornica).</a:t>
            </a:r>
          </a:p>
          <a:p>
            <a:pPr marL="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pl-PL" b="0" i="0" u="none" strike="noStrike" dirty="0">
                <a:effectLst/>
                <a:latin typeface="Calibri" panose="020F0502020204030204" pitchFamily="34" charset="0"/>
              </a:rPr>
              <a:t>Na płytkę wgrany jest </a:t>
            </a:r>
            <a:r>
              <a:rPr lang="pl-PL" b="0" i="0" strike="noStrike" dirty="0">
                <a:effectLst/>
                <a:latin typeface="Calibri" panose="020F0502020204030204" pitchFamily="34" charset="0"/>
              </a:rPr>
              <a:t>kod</a:t>
            </a:r>
            <a:r>
              <a:rPr lang="pl-PL" b="0" i="0" u="none" strike="noStrike" dirty="0">
                <a:effectLst/>
                <a:latin typeface="Calibri" panose="020F0502020204030204" pitchFamily="34" charset="0"/>
              </a:rPr>
              <a:t>, który jest odpowiedzialny za zidentyfikowanie zegarka, włączenie oraz zalogowanie się do komputera.</a:t>
            </a:r>
          </a:p>
          <a:p>
            <a:pPr marL="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pl-PL" b="0" i="0" u="none" strike="noStrike" dirty="0">
                <a:effectLst/>
                <a:latin typeface="Calibri" panose="020F0502020204030204" pitchFamily="34" charset="0"/>
              </a:rPr>
              <a:t>Płytka zasilana jest adapterem z sieci; pracuje na napięciu 5V.</a:t>
            </a:r>
            <a:br>
              <a:rPr lang="pl-PL" dirty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386437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87DA438-01BB-4CD5-AD29-EE5158D3C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Jak działa uruchomienie komputera?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75B246A-2988-4B23-A620-AACF71BB6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b="0" i="0" u="none" strike="noStrike" dirty="0">
                <a:effectLst/>
                <a:latin typeface="Calibri" panose="020F0502020204030204" pitchFamily="34" charset="0"/>
              </a:rPr>
              <a:t>By uruchomić komputer wystarczy zetknąć 2 piny na płycie głównej. Jest za to odpowiedzialny jeden z przekaźników, do którego te piny są podłączone. Kable z przekaźników idą dalej do przycisku fizycznego na obudowie, by móc włączać i wyłączać komputer, tak jak było to pierwotnie w nowej jednostce.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54626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28199C-5AFE-44DE-AAD1-FE9474E6B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Logowanie do systemu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5CF794E-A7CB-45A4-B84D-6B922088B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2000" dirty="0"/>
              <a:t>By zalogować się do komputera wykorzystana jest aplikacja USBLogon, która gdy wykryje odpowiedni klucz-pendrive loguje się do systemu. Wiedząc to zastosowany został drugi przekaźnik, który uruchamia pendrive włączając napięcie. </a:t>
            </a:r>
            <a:br>
              <a:rPr lang="pl-PL" sz="2000" dirty="0"/>
            </a:br>
            <a:r>
              <a:rPr lang="pl-PL" sz="2000" b="0" i="0" u="none" strike="noStrike" dirty="0">
                <a:effectLst/>
                <a:latin typeface="Calibri" panose="020F0502020204030204" pitchFamily="34" charset="0"/>
              </a:rPr>
              <a:t>Żeby jednak system nie odblokowywał się zawsze, a tylko gdy wykryje nasz zegarek, pendrive musi być aktywny </a:t>
            </a:r>
            <a:r>
              <a:rPr lang="pl-PL" sz="2000" dirty="0">
                <a:latin typeface="Calibri" panose="020F0502020204030204" pitchFamily="34" charset="0"/>
              </a:rPr>
              <a:t>wyłącznie w odpowiednim momencie</a:t>
            </a:r>
            <a:r>
              <a:rPr lang="pl-PL" sz="2000" b="0" i="0" u="none" strike="noStrike" dirty="0">
                <a:effectLst/>
                <a:latin typeface="Calibri" panose="020F0502020204030204" pitchFamily="34" charset="0"/>
              </a:rPr>
              <a:t>. Kabel USB ma usuniętą izolację; przewody z napięciem podłączone są do przekaźnika. Włączanie i wyłączanie odbywa się, gdy przekaźnik złączy przewody (wtedy system znajduje klucz i loguje się). 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20731561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82397A2-ED18-47E0-B2FB-C12F503B3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Komunikacja NFC/RFID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865D955-BD79-427A-84B0-66DA02828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pl-PL" dirty="0">
                <a:latin typeface="Calibri" panose="020F0502020204030204" pitchFamily="34" charset="0"/>
              </a:rPr>
              <a:t>Do</a:t>
            </a:r>
            <a:r>
              <a:rPr lang="pl-PL" b="0" i="0" u="none" strike="noStrike" dirty="0">
                <a:effectLst/>
                <a:latin typeface="Calibri" panose="020F0502020204030204" pitchFamily="34" charset="0"/>
              </a:rPr>
              <a:t> działania wymagany jest zegarek z NFC; ze stałym UID (specjalny kod, którym można zidentyfikować urządzenie) lub np. kartę RFID. Gdy program rozpozna </a:t>
            </a:r>
            <a:r>
              <a:rPr lang="pl-PL" b="0" i="0" u="none" strike="noStrike" dirty="0" err="1">
                <a:effectLst/>
                <a:latin typeface="Calibri" panose="020F0502020204030204" pitchFamily="34" charset="0"/>
              </a:rPr>
              <a:t>smartwatch’a</a:t>
            </a:r>
            <a:r>
              <a:rPr lang="pl-PL" b="0" i="0" u="none" strike="noStrike" dirty="0">
                <a:effectLst/>
                <a:latin typeface="Calibri" panose="020F0502020204030204" pitchFamily="34" charset="0"/>
              </a:rPr>
              <a:t> uruchomi odpowiednie procedury (włączy komputer i pendrive).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459478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7B6F6D3-2141-4C88-8251-B53ECEF8F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Podsumowanie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D8B44B2-3AD2-4B03-8A27-E03321362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pl-PL" sz="2000" b="0" i="0" u="none" strike="noStrike" dirty="0">
                <a:effectLst/>
              </a:rPr>
              <a:t>Sposób działania: </a:t>
            </a:r>
            <a:endParaRPr lang="pl-PL" sz="2000" b="0" dirty="0"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l-PL" sz="2000" b="0" i="0" u="none" strike="noStrike" dirty="0">
                <a:effectLst/>
              </a:rPr>
              <a:t>Moduł RFID wykrywa sygnał NFC z zegarka. Jeżeli UID jest poprawne, program przechodzi do następnego kroku, w przeciwnym razie na porcie szeregowym wyskakuje napis „</a:t>
            </a:r>
            <a:r>
              <a:rPr lang="pl-PL" sz="2000" b="0" i="0" u="none" strike="noStrike" dirty="0" err="1">
                <a:effectLst/>
              </a:rPr>
              <a:t>Incorrect</a:t>
            </a:r>
            <a:r>
              <a:rPr lang="pl-PL" sz="2000" b="0" i="0" u="none" strike="noStrike" dirty="0">
                <a:effectLst/>
              </a:rPr>
              <a:t> UID”</a:t>
            </a:r>
          </a:p>
          <a:p>
            <a:pPr marL="0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000" b="0" i="0" u="none" strike="noStrike" dirty="0">
                <a:effectLst/>
              </a:rPr>
              <a:t>2. Przekaźnik 1 łączy piny, włączając komputer.</a:t>
            </a:r>
          </a:p>
          <a:p>
            <a:pPr marL="0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000" b="0" i="0" u="none" strike="noStrike" dirty="0">
                <a:effectLst/>
              </a:rPr>
              <a:t>3. Przekaźnik 2 uruchamia pendrive, Windows widzi go i loguje się do systemu.</a:t>
            </a:r>
          </a:p>
          <a:p>
            <a:pPr marL="0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000" dirty="0"/>
              <a:t>4. </a:t>
            </a:r>
            <a:r>
              <a:rPr lang="pl-PL" sz="2000" b="0" i="0" u="none" strike="noStrike" dirty="0">
                <a:effectLst/>
              </a:rPr>
              <a:t>Po 30 sekundach od włączenia się Przekaźnika nr 2, pendrive wyłącza się samoczynnie.</a:t>
            </a:r>
            <a:endParaRPr lang="pl-PL" sz="18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28525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EF2C059-7E6D-443B-B2FA-0F0455D83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pPr algn="ctr"/>
            <a:r>
              <a:rPr lang="pl-PL" dirty="0"/>
              <a:t>Podsumowanie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66EA1054-585F-4445-B48E-F3C2074E8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18" y="1953808"/>
            <a:ext cx="7202814" cy="4285674"/>
          </a:xfrm>
          <a:prstGeom prst="rect">
            <a:avLst/>
          </a:prstGeom>
          <a:noFill/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81859B9D-5FE2-4E9A-891A-6BDD419F7115}"/>
              </a:ext>
            </a:extLst>
          </p:cNvPr>
          <p:cNvSpPr txBox="1"/>
          <p:nvPr/>
        </p:nvSpPr>
        <p:spPr>
          <a:xfrm>
            <a:off x="8156448" y="2609380"/>
            <a:ext cx="358673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l-PL" sz="1800" b="0" i="0" u="none" strike="noStrike" dirty="0">
                <a:effectLst/>
              </a:rPr>
              <a:t>Moduł RFID wykrywa sygnał NFC z zegarka. Jeżeli UID jest poprawne, program przechodzi do następnego kroku, w przeciwnym razie na porcie szeregowym wyskakuje napis „</a:t>
            </a:r>
            <a:r>
              <a:rPr lang="pl-PL" sz="1800" b="0" i="0" u="none" strike="noStrike" dirty="0" err="1">
                <a:effectLst/>
              </a:rPr>
              <a:t>Incorrect</a:t>
            </a:r>
            <a:r>
              <a:rPr lang="pl-PL" sz="1800" b="0" i="0" u="none" strike="noStrike" dirty="0">
                <a:effectLst/>
              </a:rPr>
              <a:t> UID”</a:t>
            </a:r>
          </a:p>
        </p:txBody>
      </p:sp>
      <p:sp>
        <p:nvSpPr>
          <p:cNvPr id="8" name="Strzałka: w dół 7">
            <a:extLst>
              <a:ext uri="{FF2B5EF4-FFF2-40B4-BE49-F238E27FC236}">
                <a16:creationId xmlns:a16="http://schemas.microsoft.com/office/drawing/2014/main" id="{D7E76774-575D-4AB5-8D51-9B9C2BF3587F}"/>
              </a:ext>
            </a:extLst>
          </p:cNvPr>
          <p:cNvSpPr/>
          <p:nvPr/>
        </p:nvSpPr>
        <p:spPr>
          <a:xfrm>
            <a:off x="813816" y="4078224"/>
            <a:ext cx="786384" cy="1478570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336886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EF2C059-7E6D-443B-B2FA-0F0455D83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pPr algn="ctr"/>
            <a:r>
              <a:rPr lang="pl-PL" dirty="0"/>
              <a:t>Podsumowanie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66EA1054-585F-4445-B48E-F3C2074E8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18" y="1953808"/>
            <a:ext cx="7202814" cy="4285674"/>
          </a:xfrm>
          <a:prstGeom prst="rect">
            <a:avLst/>
          </a:prstGeom>
          <a:noFill/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81859B9D-5FE2-4E9A-891A-6BDD419F7115}"/>
              </a:ext>
            </a:extLst>
          </p:cNvPr>
          <p:cNvSpPr txBox="1"/>
          <p:nvPr/>
        </p:nvSpPr>
        <p:spPr>
          <a:xfrm>
            <a:off x="8156448" y="2609380"/>
            <a:ext cx="35867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pl-PL" dirty="0"/>
              <a:t>2. Przekaźnik 1 łączy piny, włączając komputer.</a:t>
            </a:r>
          </a:p>
        </p:txBody>
      </p:sp>
      <p:sp>
        <p:nvSpPr>
          <p:cNvPr id="3" name="Strzałka: w dół 2">
            <a:extLst>
              <a:ext uri="{FF2B5EF4-FFF2-40B4-BE49-F238E27FC236}">
                <a16:creationId xmlns:a16="http://schemas.microsoft.com/office/drawing/2014/main" id="{80E26D1E-A07A-4BA4-8DBB-BF704A6711DD}"/>
              </a:ext>
            </a:extLst>
          </p:cNvPr>
          <p:cNvSpPr/>
          <p:nvPr/>
        </p:nvSpPr>
        <p:spPr>
          <a:xfrm rot="8793444">
            <a:off x="6415180" y="4008021"/>
            <a:ext cx="629827" cy="13533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607857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bwód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50_TF45165253" id="{494BAB8B-8145-48FF-998A-6BC1A10FC401}" vid="{EF74CD5D-1FE3-4EB2-81F9-9FD457BF5248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9EF4743AC0F4F40911C14E9D5CED5A3" ma:contentTypeVersion="8" ma:contentTypeDescription="Utwórz nowy dokument." ma:contentTypeScope="" ma:versionID="734ec236c540dbc80b863a81e80efa4f">
  <xsd:schema xmlns:xsd="http://www.w3.org/2001/XMLSchema" xmlns:xs="http://www.w3.org/2001/XMLSchema" xmlns:p="http://schemas.microsoft.com/office/2006/metadata/properties" xmlns:ns3="35d3281e-0d98-4de4-8690-da2a9a068a52" xmlns:ns4="50dbb126-648d-4d17-9813-02974e67f054" targetNamespace="http://schemas.microsoft.com/office/2006/metadata/properties" ma:root="true" ma:fieldsID="1ec9abb57ef568b263b0208ee39ee530" ns3:_="" ns4:_="">
    <xsd:import namespace="35d3281e-0d98-4de4-8690-da2a9a068a52"/>
    <xsd:import namespace="50dbb126-648d-4d17-9813-02974e67f05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d3281e-0d98-4de4-8690-da2a9a068a5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Udostępniani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Udostępnione dla — szczegóły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krót wskazówki dotyczącej udostępniania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dbb126-648d-4d17-9813-02974e67f0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3E021F-A52A-4471-8ECF-ABD3CA94D185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35d3281e-0d98-4de4-8690-da2a9a068a52"/>
    <ds:schemaRef ds:uri="50dbb126-648d-4d17-9813-02974e67f054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www.w3.org/2000/xmlns/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Projekt Obwód</Template>
  <TotalTime>39</TotalTime>
  <Words>467</Words>
  <Application>Microsoft Office PowerPoint</Application>
  <PresentationFormat>Panoramiczny</PresentationFormat>
  <Paragraphs>29</Paragraphs>
  <Slides>11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11</vt:i4>
      </vt:variant>
    </vt:vector>
  </HeadingPairs>
  <TitlesOfParts>
    <vt:vector size="15" baseType="lpstr">
      <vt:lpstr>Arial</vt:lpstr>
      <vt:lpstr>Calibri</vt:lpstr>
      <vt:lpstr>Tw Cen MT</vt:lpstr>
      <vt:lpstr>Obwód</vt:lpstr>
      <vt:lpstr>NFC PowerBox</vt:lpstr>
      <vt:lpstr>NFC PowerBox</vt:lpstr>
      <vt:lpstr>Z czego składa się projekt</vt:lpstr>
      <vt:lpstr>Jak działa uruchomienie komputera?</vt:lpstr>
      <vt:lpstr>Logowanie do systemu</vt:lpstr>
      <vt:lpstr>Komunikacja NFC/RFID</vt:lpstr>
      <vt:lpstr>Podsumowanie</vt:lpstr>
      <vt:lpstr>Podsumowanie</vt:lpstr>
      <vt:lpstr>Podsumowanie</vt:lpstr>
      <vt:lpstr>Podsumowanie</vt:lpstr>
      <vt:lpstr>Podsumowanie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NFC PowerBox</dc:title>
  <dc:creator>Dominik Kawalec</dc:creator>
  <cp:lastModifiedBy>Dominik Kawalec</cp:lastModifiedBy>
  <cp:revision>6</cp:revision>
  <dcterms:created xsi:type="dcterms:W3CDTF">2022-03-25T19:34:53Z</dcterms:created>
  <dcterms:modified xsi:type="dcterms:W3CDTF">2022-04-06T18:17:46Z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0x01010039EF4743AC0F4F40911C14E9D5CED5A3</vt:lpwstr>
  </property>
</Properties>
</file>